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90"/>
    <p:restoredTop sz="94671"/>
  </p:normalViewPr>
  <p:slideViewPr>
    <p:cSldViewPr snapToGrid="0">
      <p:cViewPr>
        <p:scale>
          <a:sx n="138" d="100"/>
          <a:sy n="138" d="100"/>
        </p:scale>
        <p:origin x="504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8B707-3B5B-4B47-A1EA-6C4BD05739A0}" type="datetimeFigureOut">
              <a:rPr lang="en-US" smtClean="0"/>
              <a:t>2/14/25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0AB8C-1D0F-1F4E-93CF-37E083D88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92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0AB8C-1D0F-1F4E-93CF-37E083D88A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79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4696A-AB52-2D60-BC91-583AC4247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E25BB6-7C29-25E9-4A6B-F1A38054C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67319-9214-9089-44B2-47A794F29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B255-02B6-A843-9A8F-1955B3F3BECD}" type="datetimeFigureOut">
              <a:rPr lang="en-US" smtClean="0"/>
              <a:t>2/14/25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E768F-F79B-5D46-9EC8-6CE8B464E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D458B-2709-45B6-A068-F09903010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586C-0EAE-3848-AE76-C105FE28D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5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7143-C46D-AA35-E732-429F6CCFA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BA4BFF-E9C3-332A-3692-8EAF698BF7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9D3C8-B335-6EF3-3DB5-077AAF2C0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B255-02B6-A843-9A8F-1955B3F3BECD}" type="datetimeFigureOut">
              <a:rPr lang="en-US" smtClean="0"/>
              <a:t>2/14/25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146DB-8B3C-3D98-2BAE-86A943E0F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05A97-325E-0F1B-50DF-95286AD9D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586C-0EAE-3848-AE76-C105FE28D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90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5BA4F6-D212-50ED-19BD-5C965179B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0B8941-F7A2-3104-4813-99BF40AE4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5B334-60D9-1526-041D-8C89DD0CD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B255-02B6-A843-9A8F-1955B3F3BECD}" type="datetimeFigureOut">
              <a:rPr lang="en-US" smtClean="0"/>
              <a:t>2/14/25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08198-D701-12C8-ADA2-E30F79D27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7FFFB-B4F9-C437-F1AB-AF004F92C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586C-0EAE-3848-AE76-C105FE28D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4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18D32-8224-F921-70FF-F62299A22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D0E4F-A43C-A8BD-3FA6-D03E93694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EC55-7F22-E497-4A08-BA36901DB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B255-02B6-A843-9A8F-1955B3F3BECD}" type="datetimeFigureOut">
              <a:rPr lang="en-US" smtClean="0"/>
              <a:t>2/14/25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24DEC-6528-0E6C-EBD3-B0E581869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D0198-7153-1A28-8123-CEF71151D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586C-0EAE-3848-AE76-C105FE28D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81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295EB-3DEF-01A9-32B5-71154C3D6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90A83-724B-102D-62EC-8878A30EB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6AE43-5D33-5F5D-0EA3-76776EC10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B255-02B6-A843-9A8F-1955B3F3BECD}" type="datetimeFigureOut">
              <a:rPr lang="en-US" smtClean="0"/>
              <a:t>2/14/25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11C67-9C9B-E757-F4C9-6F521BD11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4F055-B75F-FBFB-7001-C51EEBFD2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586C-0EAE-3848-AE76-C105FE28D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8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B00C5-9CB9-755D-9DD0-F59656E35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4E27F-9211-D4F5-A966-1EEB57FD9C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FB1F-A93B-1977-6421-78B43AFDF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879F1C-4620-C22E-C9EF-107129CD1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B255-02B6-A843-9A8F-1955B3F3BECD}" type="datetimeFigureOut">
              <a:rPr lang="en-US" smtClean="0"/>
              <a:t>2/14/25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2CAF1C-F6CD-DA64-AABB-5D16D24E5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3DA3A-E590-884F-446C-E4BB583C1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586C-0EAE-3848-AE76-C105FE28D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66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6ADFC-3E29-5B06-CAC5-8A2385257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86E76B-53D5-2512-2305-D3FF2E5E2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5EA67A-7EF1-E310-F04E-3476CA55B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C77C6F-B60D-3630-F6E6-DF5E4A6E83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FEC310-3465-4B13-D2B1-5C4914AEAA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51478F-6BC9-DD20-FA92-1930EFB0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B255-02B6-A843-9A8F-1955B3F3BECD}" type="datetimeFigureOut">
              <a:rPr lang="en-US" smtClean="0"/>
              <a:t>2/14/25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D2A39C-949C-F393-8D03-A318E23ED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9BC965-79D2-7F51-9350-B21B3B9F1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586C-0EAE-3848-AE76-C105FE28D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20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374DA-69FD-2140-E3FE-FAEF629FD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438A69-3330-A933-B41A-4A769B687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B255-02B6-A843-9A8F-1955B3F3BECD}" type="datetimeFigureOut">
              <a:rPr lang="en-US" smtClean="0"/>
              <a:t>2/14/25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E6EB44-B111-29BF-4E01-3C2AD1537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FC0CFD-2B69-8E37-2255-B0B3D2D95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586C-0EAE-3848-AE76-C105FE28D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38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0E79BB-1DCC-2CBE-4CC6-8B20CD364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B255-02B6-A843-9A8F-1955B3F3BECD}" type="datetimeFigureOut">
              <a:rPr lang="en-US" smtClean="0"/>
              <a:t>2/14/25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3FC9F9-F773-1061-0F3D-17B4639E2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EB0B7-3986-7C6E-8FBB-954A34641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586C-0EAE-3848-AE76-C105FE28D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28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05DE8-E9F1-8672-3102-40133592A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0ABCA-F6E6-8ABA-B3D8-9B026F60D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410CCD-3FBD-7069-67D4-5125293C7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0EDA2F-DDFA-0154-A0D9-943F11F7A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B255-02B6-A843-9A8F-1955B3F3BECD}" type="datetimeFigureOut">
              <a:rPr lang="en-US" smtClean="0"/>
              <a:t>2/14/25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70B43C-491F-BEC9-1479-C3A1471F8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A19332-508A-0EA2-3F49-D5D68209E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586C-0EAE-3848-AE76-C105FE28D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3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9CCF4-9391-A97D-1BB7-B09ED3D70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A663F4-2D46-1880-9E98-104DC93E55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396337-FBFD-C07C-2A0C-D2E6E8677A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6E74C6-5512-3022-A8B2-898A16ED9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B255-02B6-A843-9A8F-1955B3F3BECD}" type="datetimeFigureOut">
              <a:rPr lang="en-US" smtClean="0"/>
              <a:t>2/14/25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7586E-8D98-926A-DA04-F3CF09EED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FCD25-30E5-945C-20EC-46EE9FCDE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586C-0EAE-3848-AE76-C105FE28D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7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23D1F1-7E64-E2E5-86E9-F7F4EF0B1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E5D122-2ED5-DBCD-5428-C013B99B5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64AFD-1F9F-1E35-2D10-A67A18BB89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93B255-02B6-A843-9A8F-1955B3F3BECD}" type="datetimeFigureOut">
              <a:rPr lang="en-US" smtClean="0"/>
              <a:t>2/14/25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ED44F-32D5-A198-589A-0D7AEB657B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9FEF9-E3D0-D04D-733A-F2CB7B3556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49586C-0EAE-3848-AE76-C105FE28D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44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03069-BF26-41F7-E287-B74F22B86F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B712C3-DFC3-5C96-6F98-D72025CDE7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653B07-5E62-FE78-5F92-EEB3E14B9C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6181" y="-18804"/>
            <a:ext cx="12339782" cy="690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855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Macintosh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Bilal Guenaoui</dc:creator>
  <cp:lastModifiedBy>Bilal Guenaoui</cp:lastModifiedBy>
  <cp:revision>1</cp:revision>
  <dcterms:created xsi:type="dcterms:W3CDTF">2025-02-14T15:11:54Z</dcterms:created>
  <dcterms:modified xsi:type="dcterms:W3CDTF">2025-02-14T15:13:56Z</dcterms:modified>
</cp:coreProperties>
</file>