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94"/>
  </p:normalViewPr>
  <p:slideViewPr>
    <p:cSldViewPr snapToGrid="0">
      <p:cViewPr varScale="1">
        <p:scale>
          <a:sx n="121" d="100"/>
          <a:sy n="121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B707-3B5B-4B47-A1EA-6C4BD05739A0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AB8C-1D0F-1F4E-93CF-37E083D8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0AB8C-1D0F-1F4E-93CF-37E083D88A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696A-AB52-2D60-BC91-583AC4247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25BB6-7C29-25E9-4A6B-F1A38054C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7319-9214-9089-44B2-47A794F2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E768F-F79B-5D46-9EC8-6CE8B464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D458B-2709-45B6-A068-F0990301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5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7143-C46D-AA35-E732-429F6CCF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A4BFF-E9C3-332A-3692-8EAF698B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D3C8-B335-6EF3-3DB5-077AAF2C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146DB-8B3C-3D98-2BAE-86A943E0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05A97-325E-0F1B-50DF-95286AD9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BA4F6-D212-50ED-19BD-5C965179B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B8941-F7A2-3104-4813-99BF40AE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5B334-60D9-1526-041D-8C89DD0C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8198-D701-12C8-ADA2-E30F79D2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7FFFB-B4F9-C437-F1AB-AF004F92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8D32-8224-F921-70FF-F62299A2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0E4F-A43C-A8BD-3FA6-D03E9369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EC55-7F22-E497-4A08-BA36901D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24DEC-6528-0E6C-EBD3-B0E5818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0198-7153-1A28-8123-CEF71151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95EB-3DEF-01A9-32B5-71154C3D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90A83-724B-102D-62EC-8878A30E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AE43-5D33-5F5D-0EA3-76776EC1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1C67-9C9B-E757-F4C9-6F521BD1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F055-B75F-FBFB-7001-C51EEBFD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00C5-9CB9-755D-9DD0-F59656E3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E27F-9211-D4F5-A966-1EEB57FD9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FB1F-A93B-1977-6421-78B43AFDF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79F1C-4620-C22E-C9EF-107129CD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CAF1C-F6CD-DA64-AABB-5D16D24E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3DA3A-E590-884F-446C-E4BB583C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ADFC-3E29-5B06-CAC5-8A238525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6E76B-53D5-2512-2305-D3FF2E5E2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EA67A-7EF1-E310-F04E-3476CA55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77C6F-B60D-3630-F6E6-DF5E4A6E8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EC310-3465-4B13-D2B1-5C4914AEA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1478F-6BC9-DD20-FA92-1930EFB0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2A39C-949C-F393-8D03-A318E23E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BC965-79D2-7F51-9350-B21B3B9F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2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74DA-69FD-2140-E3FE-FAEF629F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38A69-3330-A933-B41A-4A769B68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6EB44-B111-29BF-4E01-3C2AD153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C0CFD-2B69-8E37-2255-B0B3D2D9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E79BB-1DCC-2CBE-4CC6-8B20CD36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FC9F9-F773-1061-0F3D-17B4639E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EB0B7-3986-7C6E-8FBB-954A3464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2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5DE8-E9F1-8672-3102-40133592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0ABCA-F6E6-8ABA-B3D8-9B026F60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10CCD-3FBD-7069-67D4-5125293C7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EDA2F-DDFA-0154-A0D9-943F11F7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0B43C-491F-BEC9-1479-C3A1471F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19332-508A-0EA2-3F49-D5D68209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CCF4-9391-A97D-1BB7-B09ED3D7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663F4-2D46-1880-9E98-104DC93E5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96337-FBFD-C07C-2A0C-D2E6E8677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E74C6-5512-3022-A8B2-898A16ED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7586E-8D98-926A-DA04-F3CF09E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FCD25-30E5-945C-20EC-46EE9FCD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7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3D1F1-7E64-E2E5-86E9-F7F4EF0B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5D122-2ED5-DBCD-5428-C013B99B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64AFD-1F9F-1E35-2D10-A67A18BB8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3B255-02B6-A843-9A8F-1955B3F3BECD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ED44F-32D5-A198-589A-0D7AEB657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FEF9-E3D0-D04D-733A-F2CB7B355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9586C-0EAE-3848-AE76-C105FE2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3069-BF26-41F7-E287-B74F22B86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712C3-DFC3-5C96-6F98-D72025CDE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53B07-5E62-FE78-5F92-EEB3E14B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81" y="-18804"/>
            <a:ext cx="12339782" cy="6904512"/>
          </a:xfrm>
          <a:prstGeom prst="rect">
            <a:avLst/>
          </a:prstGeom>
        </p:spPr>
      </p:pic>
      <p:pic>
        <p:nvPicPr>
          <p:cNvPr id="6" name="Picture 5" descr="A cover of a meeting&#10;&#10;AI-generated content may be incorrect.">
            <a:extLst>
              <a:ext uri="{FF2B5EF4-FFF2-40B4-BE49-F238E27FC236}">
                <a16:creationId xmlns:a16="http://schemas.microsoft.com/office/drawing/2014/main" id="{C0490A9A-BAAA-1469-9465-2997BD9BF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460" y="-71133"/>
            <a:ext cx="12420061" cy="69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Guenaoui</dc:creator>
  <cp:lastModifiedBy>Bilal Guenaoui</cp:lastModifiedBy>
  <cp:revision>2</cp:revision>
  <dcterms:created xsi:type="dcterms:W3CDTF">2025-02-14T15:11:54Z</dcterms:created>
  <dcterms:modified xsi:type="dcterms:W3CDTF">2025-07-08T12:45:09Z</dcterms:modified>
</cp:coreProperties>
</file>